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70" r:id="rId8"/>
    <p:sldId id="272" r:id="rId9"/>
    <p:sldId id="260" r:id="rId10"/>
    <p:sldId id="261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ED8DF0-1849-4E31-A170-091AC3252959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8D2D5E-9EC0-4C6C-A6DB-554E992960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Лесные пожары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8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10" y="300311"/>
            <a:ext cx="8056026" cy="190455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Россия занимает первое место в мире по количеству лесов. Лес является нашим национальным богатством, значительная часть которого погибает каждый год. В лесу гореть может практически всё и гореть он может в любое время года, если нет обильных дождей и снежного покрова. Огонь лесного пожара быстро распространяется и за короткий срок способен уничтожить гигантскую территорию. Ежегодно в нашей стране выгорают около 2 миллионов гектаров леса. Это около 30 тысяч лесных пожаров.</a:t>
            </a:r>
          </a:p>
          <a:p>
            <a:endParaRPr lang="ru-RU" dirty="0"/>
          </a:p>
        </p:txBody>
      </p:sp>
      <p:pic>
        <p:nvPicPr>
          <p:cNvPr id="6147" name="Picture 3" descr="D:\Мои документы\загрузка из интернета\Пожарная безопасность\лес\pozha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9" y="2129021"/>
            <a:ext cx="3661769" cy="24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Мои документы\загрузка из интернета\Пожарная безопасность\4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90" y="4437112"/>
            <a:ext cx="2952725" cy="2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Мои документы\загрузка из интернета\Пожарная безопасность\лес\pozhar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90" y="1988840"/>
            <a:ext cx="3595471" cy="22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загрузка из интернета\Пожарная безопасность\лес\fire_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19" y="4750219"/>
            <a:ext cx="2885705" cy="19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загрузка из интернета\Пожарная безопасность\25477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загрузка из интернета\Пожарная безопасность\лес\artleo.com_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9" y="116632"/>
            <a:ext cx="914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764704"/>
            <a:ext cx="3610744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Пожар, который происходит в условиях окружающей природной среды, называется природным. Такие пожары относятся к числу очень опасных и часто повторяющихся ЧС.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Они </a:t>
            </a:r>
            <a:r>
              <a:rPr lang="ru-RU" sz="2400" dirty="0"/>
              <a:t>проводят к уничтожению лесных массивов, гибели животных и растений, к эрозии почвы, загрязнению атмосферы. Нередко являются причиной травм, заболеваний и гибели людей. </a:t>
            </a:r>
          </a:p>
          <a:p>
            <a:pPr marL="0" indent="0">
              <a:buNone/>
            </a:pPr>
            <a:r>
              <a:rPr lang="ru-RU" sz="4300" dirty="0"/>
              <a:t> </a:t>
            </a:r>
          </a:p>
          <a:p>
            <a:pPr marL="0" indent="0">
              <a:buNone/>
            </a:pPr>
            <a:r>
              <a:rPr lang="ru-RU" sz="4300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D:\Мои документы\загрузка из интернета\Пожарная безопасность\лес\z899_herson-les-pozha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1125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Возникнуть пожары могут по естественным причинам:</a:t>
            </a:r>
          </a:p>
          <a:p>
            <a:pPr lvl="0"/>
            <a:r>
              <a:rPr lang="ru-RU" dirty="0" smtClean="0"/>
              <a:t>Разряд молнии,</a:t>
            </a:r>
          </a:p>
          <a:p>
            <a:pPr lvl="0"/>
            <a:r>
              <a:rPr lang="ru-RU" dirty="0" smtClean="0"/>
              <a:t>Извержение вулкана,</a:t>
            </a:r>
          </a:p>
          <a:p>
            <a:pPr lvl="0"/>
            <a:r>
              <a:rPr lang="ru-RU" dirty="0" smtClean="0"/>
              <a:t>Самовозгорание,</a:t>
            </a:r>
          </a:p>
          <a:p>
            <a:pPr lvl="0"/>
            <a:r>
              <a:rPr lang="ru-RU" dirty="0" smtClean="0"/>
              <a:t>Трение деревьев, </a:t>
            </a:r>
          </a:p>
          <a:p>
            <a:pPr lvl="0"/>
            <a:r>
              <a:rPr lang="ru-RU" dirty="0" smtClean="0"/>
              <a:t>Падение космических объектов и др.</a:t>
            </a:r>
            <a:endParaRPr lang="ru-RU" dirty="0"/>
          </a:p>
        </p:txBody>
      </p:sp>
      <p:pic>
        <p:nvPicPr>
          <p:cNvPr id="3074" name="Picture 2" descr="D:\Мои документы\загрузка из интернета\Пожарная безопасность\1312454946_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7228"/>
            <a:ext cx="3217467" cy="24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загрузка из интернета\Пожарная безопасность\1232220240_yahooeu_ru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190"/>
            <a:ext cx="316835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загрузка из интернета\Пожарная безопасность\vulk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97" y="599095"/>
            <a:ext cx="3342743" cy="49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Но в большинстве случаев природные пожары являются следствием нарушения правил пожарной безопасности. 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628800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Примерно 70% природных пожаров возникает по вине человека. </a:t>
            </a:r>
          </a:p>
          <a:p>
            <a:pPr lvl="0"/>
            <a:r>
              <a:rPr lang="ru-RU" sz="2400" dirty="0" smtClean="0"/>
              <a:t>Непотушенная сигарета,</a:t>
            </a:r>
          </a:p>
          <a:p>
            <a:pPr lvl="0"/>
            <a:r>
              <a:rPr lang="ru-RU" sz="2400" dirty="0" smtClean="0"/>
              <a:t>Горящая спичка,</a:t>
            </a:r>
          </a:p>
          <a:p>
            <a:pPr lvl="0"/>
            <a:r>
              <a:rPr lang="ru-RU" sz="2400" dirty="0" smtClean="0"/>
              <a:t>Стеклянная бутылка (преломляет солнечные лучи),</a:t>
            </a:r>
          </a:p>
          <a:p>
            <a:pPr lvl="0"/>
            <a:r>
              <a:rPr lang="ru-RU" sz="2400" dirty="0" smtClean="0"/>
              <a:t>Тлеющий пыж после выстрела,</a:t>
            </a:r>
          </a:p>
          <a:p>
            <a:pPr lvl="0"/>
            <a:r>
              <a:rPr lang="ru-RU" sz="2400" dirty="0" smtClean="0"/>
              <a:t>Расчистка с помощью огня площадей для пастбищ и прочее.</a:t>
            </a:r>
          </a:p>
        </p:txBody>
      </p:sp>
      <p:pic>
        <p:nvPicPr>
          <p:cNvPr id="4098" name="Picture 2" descr="D:\Мои документы\загрузка из интернета\Пожарная безопасность\po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7436"/>
            <a:ext cx="2808312" cy="18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загрузка из интернета\Пожарная безопасность\090819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4026"/>
            <a:ext cx="2840360" cy="17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загрузка из интернета\Пожарная безопасность\file65o6mu5s6mqmh1zinqt_800_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840360" cy="17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загрузка из интернета\Пожарная безопасность\костры\17ddb36db941af827afe2834bf3e8c2006c6af5a_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34645"/>
            <a:ext cx="4040684" cy="30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и документы\загрузка из интернета\Пожарная безопасность\костры\c6df962806709282ffc4d7fba4d42c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488747" cy="28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47667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Костер – управляемый  человеком процесс горения различных материалов в определенном месте. Используется для обогрева людей, приготовления пищи, сушки одежды, а так же сигнализации и освещения.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348" y="3356992"/>
            <a:ext cx="3904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Опасные факторы костра: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Открытое пламя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Тепловое </a:t>
            </a:r>
            <a:r>
              <a:rPr lang="ru-RU" sz="2400" dirty="0" smtClean="0"/>
              <a:t>излучение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Газы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Дым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Зола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Взрыв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608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загрузка из интернета\Пожарная безопасность\97935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5" y="188640"/>
            <a:ext cx="859354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загрузка из интернета\Пожарная безопасность\full_KopiyaOtvetstvennostza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356"/>
            <a:ext cx="7272808" cy="64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735516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Почти 100% от всех природных пожаров составляют лесные. Лесные пожары считаются одним из крупнейших стихийных бедствий.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122" name="Picture 2" descr="D:\Мои документы\загрузка из интернета\Пожарная безопасность\лес\06.big.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528392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загрузка из интернета\Пожарная безопасность\лес\2-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4206"/>
            <a:ext cx="3685084" cy="2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загрузка из интернета\Пожарная безопасность\лес\rossijjskie_pozhary_35_foto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50" y="4185083"/>
            <a:ext cx="3456384" cy="23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196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*</dc:creator>
  <cp:lastModifiedBy>*</cp:lastModifiedBy>
  <cp:revision>8</cp:revision>
  <dcterms:created xsi:type="dcterms:W3CDTF">2013-09-06T11:59:32Z</dcterms:created>
  <dcterms:modified xsi:type="dcterms:W3CDTF">2016-03-14T13:57:20Z</dcterms:modified>
</cp:coreProperties>
</file>